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7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erce_Dragon" initials="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07" autoAdjust="0"/>
  </p:normalViewPr>
  <p:slideViewPr>
    <p:cSldViewPr snapToGrid="0">
      <p:cViewPr>
        <p:scale>
          <a:sx n="90" d="100"/>
          <a:sy n="90" d="100"/>
        </p:scale>
        <p:origin x="-126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F320D-856B-496C-AB5D-668BFEA6BEFA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3D5F8-E332-45E8-B00E-0DEDB8540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79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3D5F8-E332-45E8-B00E-0DEDB854065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628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7DC4-2865-4DD6-8B95-B99266E19E74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B96-4EB2-4102-9141-68C1119942E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86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7DC4-2865-4DD6-8B95-B99266E19E74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B96-4EB2-4102-9141-68C11199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2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7DC4-2865-4DD6-8B95-B99266E19E74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B96-4EB2-4102-9141-68C11199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826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7DC4-2865-4DD6-8B95-B99266E19E74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B96-4EB2-4102-9141-68C1119942E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0990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7DC4-2865-4DD6-8B95-B99266E19E74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B96-4EB2-4102-9141-68C11199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2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7DC4-2865-4DD6-8B95-B99266E19E74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B96-4EB2-4102-9141-68C1119942E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7105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7DC4-2865-4DD6-8B95-B99266E19E74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B96-4EB2-4102-9141-68C11199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921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7DC4-2865-4DD6-8B95-B99266E19E74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B96-4EB2-4102-9141-68C11199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136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7DC4-2865-4DD6-8B95-B99266E19E74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B96-4EB2-4102-9141-68C11199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527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7DC4-2865-4DD6-8B95-B99266E19E74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B96-4EB2-4102-9141-68C11199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02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7DC4-2865-4DD6-8B95-B99266E19E74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B96-4EB2-4102-9141-68C11199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51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7DC4-2865-4DD6-8B95-B99266E19E74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B96-4EB2-4102-9141-68C11199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997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7DC4-2865-4DD6-8B95-B99266E19E74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B96-4EB2-4102-9141-68C11199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08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7DC4-2865-4DD6-8B95-B99266E19E74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B96-4EB2-4102-9141-68C11199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50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7DC4-2865-4DD6-8B95-B99266E19E74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B96-4EB2-4102-9141-68C11199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67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7DC4-2865-4DD6-8B95-B99266E19E74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B96-4EB2-4102-9141-68C11199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94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7DC4-2865-4DD6-8B95-B99266E19E74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B96-4EB2-4102-9141-68C11199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63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3FC7DC4-2865-4DD6-8B95-B99266E19E74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BA80B96-4EB2-4102-9141-68C111994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2168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  <p:sldLayoutId id="21474839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on Jovi - It's My Life(оригинал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62330" y="1246095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9724" y="218739"/>
            <a:ext cx="8725989" cy="1323439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Презентация </a:t>
            </a:r>
            <a:r>
              <a:rPr lang="ru-RU" sz="40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Шишикина</a:t>
            </a:r>
            <a:r>
              <a:rPr lang="ru-RU" sz="4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Владимира</a:t>
            </a:r>
            <a:endParaRPr lang="ru-RU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6541" y="2550355"/>
            <a:ext cx="8132354" cy="1323439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Помощь бабушке в освоении </a:t>
            </a:r>
          </a:p>
          <a:p>
            <a:pPr algn="ctr"/>
            <a:r>
              <a:rPr lang="ru-RU" sz="4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компьютера и </a:t>
            </a:r>
            <a:r>
              <a:rPr lang="ru-RU" sz="4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Интернета</a:t>
            </a: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1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9"/>
    </mc:Choice>
    <mc:Fallback xmlns="">
      <p:transition spd="slow" advTm="6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</p:bldLst>
  </p:timing>
  <p:extLst mod="1"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541" y="0"/>
            <a:ext cx="120754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Почти каждый день  </a:t>
            </a:r>
            <a:r>
              <a:rPr lang="ru-RU" sz="32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б</a:t>
            </a:r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абушка просила меня  найти в </a:t>
            </a:r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Интернете </a:t>
            </a:r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для нее информацию или записать её на приём к врачу.</a:t>
            </a:r>
            <a:endParaRPr lang="ru-RU" sz="32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541" y="2097741"/>
            <a:ext cx="1005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Но в один день я подумал: </a:t>
            </a:r>
            <a:r>
              <a:rPr lang="en-US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“</a:t>
            </a:r>
            <a:r>
              <a:rPr lang="ru-RU" sz="32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А</a:t>
            </a:r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почему бы не научить бабушку пользоваться </a:t>
            </a:r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Интернетом</a:t>
            </a:r>
            <a:r>
              <a:rPr lang="ru-RU" sz="32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?</a:t>
            </a:r>
            <a:r>
              <a:rPr lang="en-US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”</a:t>
            </a:r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соответственно стал обучать основам.</a:t>
            </a:r>
            <a:endParaRPr lang="ru-RU" sz="32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6032" y="2744071"/>
            <a:ext cx="75264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вот как это </a:t>
            </a:r>
            <a:r>
              <a:rPr lang="ru-RU" sz="5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было...</a:t>
            </a:r>
            <a:endParaRPr lang="ru-RU" sz="54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4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03"/>
    </mc:Choice>
    <mc:Fallback xmlns="">
      <p:transition spd="slow" advTm="16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53" presetClass="exit" presetSubtype="32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2328" y="0"/>
            <a:ext cx="10712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 опущу , как обучал печатать на клавиатуре(расположение кнопок, раскладка) и  управлять компьютерной мышью.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2328" y="2485293"/>
            <a:ext cx="11330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Опущу, как показывал открывать разнообразные программы, в том числе и браузер.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96651" y="5780782"/>
            <a:ext cx="75953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Сперва </a:t>
            </a:r>
            <a:r>
              <a:rPr lang="ru-RU" sz="3200" dirty="0" smtClean="0"/>
              <a:t>научил </a:t>
            </a:r>
            <a:r>
              <a:rPr lang="ru-RU" sz="3200" dirty="0" smtClean="0"/>
              <a:t>пользоваться</a:t>
            </a:r>
          </a:p>
          <a:p>
            <a:r>
              <a:rPr lang="ru-RU" sz="3200" dirty="0" smtClean="0"/>
              <a:t> </a:t>
            </a:r>
            <a:r>
              <a:rPr lang="ru-RU" sz="3200" dirty="0" smtClean="0"/>
              <a:t>Интернет-поисковиком  </a:t>
            </a:r>
            <a:r>
              <a:rPr lang="en-US" sz="3200" dirty="0" smtClean="0"/>
              <a:t>“</a:t>
            </a:r>
            <a:r>
              <a:rPr lang="ru-RU" sz="3200" dirty="0" smtClean="0"/>
              <a:t>Яндекс</a:t>
            </a:r>
            <a:r>
              <a:rPr lang="en-US" sz="3200" dirty="0" smtClean="0"/>
              <a:t>”</a:t>
            </a:r>
            <a:r>
              <a:rPr lang="ru-RU" sz="3200" dirty="0" smtClean="0"/>
              <a:t>…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57839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73"/>
    </mc:Choice>
    <mc:Fallback xmlns="">
      <p:transition spd="slow" advTm="210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6" presetClass="exit" presetSubtype="32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5" presetClass="exit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 build="allAtOnce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2353" y="5780782"/>
            <a:ext cx="76468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После </a:t>
            </a:r>
            <a:r>
              <a:rPr lang="ru-RU" sz="3200" dirty="0" err="1" smtClean="0"/>
              <a:t>яндекса</a:t>
            </a:r>
            <a:r>
              <a:rPr lang="ru-RU" sz="3200" dirty="0" smtClean="0"/>
              <a:t> научил пользоваться сайтом пенсионного фонда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0772" y="5949042"/>
            <a:ext cx="3743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… и </a:t>
            </a:r>
            <a:r>
              <a:rPr lang="ru-RU" sz="3200" dirty="0" smtClean="0"/>
              <a:t>сайтом ЖКХ.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704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78"/>
    </mc:Choice>
    <mc:Fallback xmlns="">
      <p:transition spd="slow" advTm="212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329" y="5680188"/>
            <a:ext cx="8675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После всего </a:t>
            </a:r>
            <a:r>
              <a:rPr lang="ru-RU" sz="2400" dirty="0" smtClean="0"/>
              <a:t>пройденного бабушка </a:t>
            </a:r>
            <a:r>
              <a:rPr lang="ru-RU" sz="2400" dirty="0" smtClean="0"/>
              <a:t>самостоятельно изучила медицинский сайт и смогла  записаться на прием к врачу.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6293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98"/>
    </mc:Choice>
    <mc:Fallback xmlns="">
      <p:transition spd="slow" advTm="109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6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288340"/>
            <a:ext cx="11958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И я понял, что мои усилия не прошли даром и теперь бабушка может  без моей помощи искать информацию в </a:t>
            </a:r>
            <a:r>
              <a:rPr lang="ru-RU" sz="3200" b="1" i="1" dirty="0" smtClean="0">
                <a:solidFill>
                  <a:srgbClr val="FF0000"/>
                </a:solidFill>
              </a:rPr>
              <a:t>Интернете</a:t>
            </a:r>
            <a:r>
              <a:rPr lang="ru-RU" sz="3200" b="1" i="1" dirty="0" smtClean="0">
                <a:solidFill>
                  <a:srgbClr val="FF0000"/>
                </a:solidFill>
              </a:rPr>
              <a:t>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95973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Интернет – это безграничный мир информации, 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где и возможности безграничны , а для людей старшего поколения – это </a:t>
            </a:r>
            <a:r>
              <a:rPr lang="ru-RU" sz="3200" b="1" i="1" dirty="0" smtClean="0">
                <a:solidFill>
                  <a:srgbClr val="FF0000"/>
                </a:solidFill>
              </a:rPr>
              <a:t>еще </a:t>
            </a:r>
            <a:r>
              <a:rPr lang="ru-RU" sz="3200" b="1" i="1" dirty="0">
                <a:solidFill>
                  <a:srgbClr val="FF0000"/>
                </a:solidFill>
              </a:rPr>
              <a:t>свобода и их независимость в мире современных технологий. 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1507" y="761247"/>
            <a:ext cx="10763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4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6"/>
    </mc:Choice>
    <mc:Fallback xmlns="">
      <p:transition spd="slow" advTm="190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8" presetClass="exit" presetSubtype="32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4318" y="806824"/>
            <a:ext cx="3089308" cy="1200329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Конец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084" y="2859742"/>
            <a:ext cx="11025775" cy="1200329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5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9"/>
    </mc:Choice>
    <mc:Fallback xmlns="">
      <p:transition spd="slow" advTm="6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271</TotalTime>
  <Words>187</Words>
  <Application>Microsoft Office PowerPoint</Application>
  <PresentationFormat>Произвольный</PresentationFormat>
  <Paragraphs>19</Paragraphs>
  <Slides>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Fierce_Dragon</dc:creator>
  <cp:lastModifiedBy>Nata</cp:lastModifiedBy>
  <cp:revision>28</cp:revision>
  <dcterms:created xsi:type="dcterms:W3CDTF">2015-10-29T12:19:58Z</dcterms:created>
  <dcterms:modified xsi:type="dcterms:W3CDTF">2015-10-29T18:43:30Z</dcterms:modified>
</cp:coreProperties>
</file>